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eddeb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eddeb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eddeb2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eddeb2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edde94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edde94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eddeb2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eddeb2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9000" y="1209600"/>
            <a:ext cx="8193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hands cupped around to shield its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Faces turned toward its glow.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9000" y="1209600"/>
            <a:ext cx="81150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night to dawn,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young hands to old and back again,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Spreading love as it goes.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one tiny spark to beacon clear.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bright through the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19000" y="863250"/>
            <a:ext cx="8035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heart, carry it on.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