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6e684bb26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6e684bb26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6e684bb26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6e684bb26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6e684bb26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6e684bb26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6e684bb26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6e684bb26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6e684bb26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6e684bb26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6e684bb2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6e684bb2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6e684bb26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6e684bb26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66e684bb26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66e684bb26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1425" y="382200"/>
            <a:ext cx="8185500" cy="43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the holy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it doesn’t shine in you?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life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don’t know how to live?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dreaming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dreams don’t make us real?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love if you don’t forgive?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1425" y="613050"/>
            <a:ext cx="8185500" cy="39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look to heroes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only to doubt ourselves?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faith if we don’t bless?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religion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there is no room for doubt?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truth if it only condemns?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911425" y="613050"/>
            <a:ext cx="8185500" cy="39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greatness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no one is a friend?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justice if it’s only for a few?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freedom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you can’t be yourself?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peace if it distorts the truth?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911425" y="843900"/>
            <a:ext cx="8185500" cy="3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striving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Mother Earth should die?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are journeys without hope?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glory if love is sacrificed?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correctness if you don’t have soul?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911425" y="683700"/>
            <a:ext cx="8185500" cy="37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