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e924c4d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e924c4d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e924c4d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e924c4d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9e924c4da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9e924c4d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92600"/>
            <a:ext cx="7630200" cy="3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the day will arrive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will be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no longer will we live in fear.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children will smile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Without wondering whether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that day thunderclouds will appear.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92600"/>
            <a:ext cx="7630200" cy="3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Wait and see, wait and see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 world there can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share, if we care, you and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Wait and see, wait and see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 world there can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share, if we care, you and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92600"/>
            <a:ext cx="7630200" cy="3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have dreamed, some have died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make a bright tomorrow,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vision remains in our hearts.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torch must be passed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new hope, not in sorrow,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 promise to make a new start.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92600"/>
            <a:ext cx="7630200" cy="3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Wait and see, wait and see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 world there can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share, if we care, you and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Wait and see, wait and see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 world there can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share, if we care, you and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