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4acf7d7ce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4acf7d7ce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4acf7d7ce1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4acf7d7ce1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80349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Spring has now unwrapped the flowers,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Day is fast reviving,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Life in all her growing powers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Toward the light is striving.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124850"/>
            <a:ext cx="80349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Gone the iron touch of cold,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Winter time and frost time,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Seedlings working through the mold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Now make up for lost time.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Herb and plant that,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winter long,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Slumbered at their leisure,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Now bestirring green and strong,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Find in growth their pleasure.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the world with beauty fills,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Gold the green enhancing;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Flowers make glee among the hills,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Set the meadows dancing.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