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a34751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a34751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a347510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a347510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Stille Nacht, heilige Nacht.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Alles schläft, einsam wacht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Nur das traute hochheilige Paar.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Holder Knabe im lokkigen Haar,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Schlaf in himmlischer Ruh,</a:t>
            </a:r>
            <a:b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Schlaf in himmlischer Ruh!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Quiet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asleep! Save tonight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Watch a dear and holy pair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sweet boy with curly hair,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Q​​uiet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Shepherds first know the 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angel allelu,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news to me, to you: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 who frees is here,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 who frees is 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