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7"/>
      <p:bold r:id="rId8"/>
      <p:italic r:id="rId9"/>
      <p:boldItalic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3cf800e88b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3cf800e88b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3cf800e88b_0_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3cf800e88b_0_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3cf800e88b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3cf800e88b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3cf800e88b_0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33cf800e88b_0_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917100"/>
            <a:ext cx="7630200" cy="330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 hit ott szeretet;</a:t>
            </a:r>
            <a:endParaRPr sz="29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 szeretet ott béke.</a:t>
            </a:r>
            <a:endParaRPr sz="29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 béke ott áldás;</a:t>
            </a:r>
            <a:endParaRPr sz="29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 áldás ott Isten.</a:t>
            </a:r>
            <a:endParaRPr sz="29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 Isten ott szükség nincsen.</a:t>
            </a:r>
            <a:endParaRPr sz="29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917100"/>
            <a:ext cx="8044800" cy="330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there is faith there is love;</a:t>
            </a:r>
            <a:endParaRPr sz="29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there is love there is peace.</a:t>
            </a:r>
            <a:endParaRPr sz="29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there is peace there is blessing;</a:t>
            </a:r>
            <a:br>
              <a:rPr lang="en" sz="29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there is blessing there is God.</a:t>
            </a:r>
            <a:br>
              <a:rPr lang="en" sz="29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there is God, there, there is no need.</a:t>
            </a:r>
            <a:endParaRPr sz="29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>
            <a:spLocks noGrp="1"/>
          </p:cNvSpPr>
          <p:nvPr>
            <p:ph type="body" idx="1"/>
          </p:nvPr>
        </p:nvSpPr>
        <p:spPr>
          <a:xfrm>
            <a:off x="577875" y="652200"/>
            <a:ext cx="3673200" cy="505956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 hit </a:t>
            </a:r>
            <a:b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lang="en" sz="29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ott</a:t>
            </a: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" sz="29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szeretet</a:t>
            </a: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;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 </a:t>
            </a:r>
            <a:r>
              <a:rPr lang="en" sz="29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szeretet</a:t>
            </a: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lang="en" sz="29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ott</a:t>
            </a: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" sz="29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béke</a:t>
            </a: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 </a:t>
            </a:r>
            <a:r>
              <a:rPr lang="en" sz="29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béke</a:t>
            </a: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lang="en" sz="29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ott</a:t>
            </a: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" sz="29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áldás</a:t>
            </a: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;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2500"/>
              </a:spcBef>
              <a:spcAft>
                <a:spcPts val="2500"/>
              </a:spcAft>
              <a:buNone/>
            </a:pP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4" name="Google Shape;74;p15"/>
          <p:cNvSpPr txBox="1">
            <a:spLocks noGrp="1"/>
          </p:cNvSpPr>
          <p:nvPr>
            <p:ph type="body" idx="2"/>
          </p:nvPr>
        </p:nvSpPr>
        <p:spPr>
          <a:xfrm>
            <a:off x="4449000" y="652200"/>
            <a:ext cx="4695000" cy="422574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there is faith</a:t>
            </a:r>
            <a:b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there is love;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there is love</a:t>
            </a:r>
            <a:b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there is peace.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there is peace</a:t>
            </a:r>
            <a:b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there is blessing;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75" name="Google Shape;75;p15"/>
          <p:cNvCxnSpPr/>
          <p:nvPr/>
        </p:nvCxnSpPr>
        <p:spPr>
          <a:xfrm>
            <a:off x="4344950" y="571500"/>
            <a:ext cx="0" cy="4000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6"/>
          <p:cNvSpPr txBox="1">
            <a:spLocks noGrp="1"/>
          </p:cNvSpPr>
          <p:nvPr>
            <p:ph type="body" idx="1"/>
          </p:nvPr>
        </p:nvSpPr>
        <p:spPr>
          <a:xfrm>
            <a:off x="577875" y="652200"/>
            <a:ext cx="3673200" cy="287870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 </a:t>
            </a:r>
            <a:r>
              <a:rPr lang="en" sz="29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áldás</a:t>
            </a: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lang="en" sz="29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ott</a:t>
            </a: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Isten.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2500"/>
              </a:spcBef>
              <a:spcAft>
                <a:spcPts val="2500"/>
              </a:spcAft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 Isten </a:t>
            </a:r>
            <a:r>
              <a:rPr lang="en" sz="29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ott</a:t>
            </a:r>
            <a:b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lang="en" sz="29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szükség</a:t>
            </a: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" sz="29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nincsen</a:t>
            </a: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4" name="Google Shape;84;p16"/>
          <p:cNvSpPr txBox="1">
            <a:spLocks noGrp="1"/>
          </p:cNvSpPr>
          <p:nvPr>
            <p:ph type="body" idx="2"/>
          </p:nvPr>
        </p:nvSpPr>
        <p:spPr>
          <a:xfrm>
            <a:off x="4449000" y="652200"/>
            <a:ext cx="4695000" cy="287870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there is blessing</a:t>
            </a:r>
            <a:b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there is God.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2500"/>
              </a:spcBef>
              <a:spcAft>
                <a:spcPts val="2500"/>
              </a:spcAft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there is God,</a:t>
            </a:r>
            <a:b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there, there is no need.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85" name="Google Shape;85;p16"/>
          <p:cNvCxnSpPr/>
          <p:nvPr/>
        </p:nvCxnSpPr>
        <p:spPr>
          <a:xfrm>
            <a:off x="4344950" y="571500"/>
            <a:ext cx="0" cy="4000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162</Words>
  <Application>Microsoft Macintosh PowerPoint</Application>
  <PresentationFormat>On-screen Show (16:9)</PresentationFormat>
  <Paragraphs>18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Helvetica Neue</vt:lpstr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2025-06-20T02:18:08Z</dcterms:modified>
</cp:coreProperties>
</file>