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cf800e88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3cf800e88b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cf8265c2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cf8265c2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cf800e88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cf800e88b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cf800e88b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cf800e88b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3cf800e88b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3cf800e88b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35100"/>
            <a:ext cx="7630200" cy="3593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hit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szeretet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Hawl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heet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awt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seh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-reh-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teht</a:t>
            </a:r>
            <a:endParaRPr sz="2400" b="1" i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szeretet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béke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Hawl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seh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-reh-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teht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awt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bay-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keh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béke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áldás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Hawl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bay-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keh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awt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ahl-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dahsh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35100"/>
            <a:ext cx="7630200" cy="2457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áldás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Isten.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Hawl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ahl-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dahsh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awt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Eesh-ten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Isten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szükség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nincsen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Hawl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Eesh-ten,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awt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sewk-shayg</a:t>
            </a:r>
            <a:r>
              <a:rPr lang="en" sz="24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4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neensch-shen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17100"/>
            <a:ext cx="8044800" cy="3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faith there is love;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love there is peace.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peace there is blessing;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blessing there is God.</a:t>
            </a:r>
            <a:b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God, there, there is no need.</a:t>
            </a:r>
            <a:endParaRPr sz="29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577875" y="652200"/>
            <a:ext cx="3673200" cy="50595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hit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szeretet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szeretet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béke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béke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áldás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None/>
            </a:pP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2"/>
          </p:nvPr>
        </p:nvSpPr>
        <p:spPr>
          <a:xfrm>
            <a:off x="4449000" y="652200"/>
            <a:ext cx="4695000" cy="42257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faith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love;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love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peace.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peace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blessing;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83" name="Google Shape;83;p16"/>
          <p:cNvCxnSpPr/>
          <p:nvPr/>
        </p:nvCxnSpPr>
        <p:spPr>
          <a:xfrm>
            <a:off x="4344950" y="571500"/>
            <a:ext cx="0" cy="4000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>
            <a:spLocks noGrp="1"/>
          </p:cNvSpPr>
          <p:nvPr>
            <p:ph type="body" idx="1"/>
          </p:nvPr>
        </p:nvSpPr>
        <p:spPr>
          <a:xfrm>
            <a:off x="577875" y="652200"/>
            <a:ext cx="3673200" cy="2878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áldás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Isten.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 Isten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ott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szükség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29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nincsen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449000" y="652200"/>
            <a:ext cx="4695000" cy="2878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blessing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God.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there is God,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there, there is no need.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93" name="Google Shape;93;p17"/>
          <p:cNvCxnSpPr/>
          <p:nvPr/>
        </p:nvCxnSpPr>
        <p:spPr>
          <a:xfrm>
            <a:off x="4344950" y="571500"/>
            <a:ext cx="0" cy="4000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Macintosh PowerPoint</Application>
  <PresentationFormat>On-screen Show (16:9)</PresentationFormat>
  <Paragraphs>18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2025-06-20T02:20:07Z</dcterms:modified>
</cp:coreProperties>
</file>