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4464f918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4464f91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4464f918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4464f918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04b8bba9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04b8bba9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4464f918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4464f918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223100"/>
            <a:ext cx="78501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first Nowell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did say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to certain poor shepherds,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 fields as they lay,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6350"/>
            <a:ext cx="78501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fields where they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Lay keeping their sheep,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 cold winter’s night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was so deep.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223100"/>
            <a:ext cx="76302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looked up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saw a star,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east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Beyond them far,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the earth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gave great 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it continued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Both day and 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223100"/>
            <a:ext cx="76302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by the 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that same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Three magi came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country far;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seek a king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 their intent,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follow the star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it went.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Nowell, Nowell, Nowell, Nowell,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is the king of Israel.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