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Helvetica Neue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italic.fntdata"/><Relationship Id="rId10" Type="http://schemas.openxmlformats.org/officeDocument/2006/relationships/font" Target="fonts/HelveticaNeue-bold.fntdata"/><Relationship Id="rId12" Type="http://schemas.openxmlformats.org/officeDocument/2006/relationships/font" Target="fonts/HelveticaNeue-boldItalic.fntdata"/><Relationship Id="rId9" Type="http://schemas.openxmlformats.org/officeDocument/2006/relationships/font" Target="fonts/HelveticaNeu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04b8bba95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04b8bba95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456300"/>
            <a:ext cx="7850100" cy="423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first Nowell the angel did say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Was to certain poor shepherds, 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fields as they lay,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fields where they lay keeping </a:t>
            </a: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their sheep,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 a cold winter’s night that was so deep.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Nowell, Nowell, Nowell, Nowell,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Born is the king of Israel.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704100"/>
            <a:ext cx="7630200" cy="373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They looked up and saw a star,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Shining</a:t>
            </a: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in the east beyond them far,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to the earth it gave great light,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so it continued both day and night.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Nowell, Nowell, Nowell, Nowell,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Born is the king of Israel.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704100"/>
            <a:ext cx="7630200" cy="373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by the light of that same </a:t>
            </a: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star,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Three magi came from country far;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seek a king was their intent,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to follow the star wherever it went.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Nowell, Nowell, Nowell, Nowell,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Born is the king of Israel.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