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7a0030d7c8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7a0030d7c8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lone, wild bird in lofty flight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Is still with thee, nor leaves thy sight.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I am thine! I rest in thee.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Great spirit come and rest in 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ends of earth are in thy hand,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sea’s dark deep and far-off land.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I am thine! I rest in thee.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Great spirit come and rest in 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