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</p:sldIdLst>
  <p:sldSz cy="5143500" cx="9144000"/>
  <p:notesSz cx="6858000" cy="9144000"/>
  <p:embeddedFontLst>
    <p:embeddedFont>
      <p:font typeface="Helvetica Neue"/>
      <p:regular r:id="rId12"/>
      <p:bold r:id="rId13"/>
      <p:italic r:id="rId14"/>
      <p:boldItalic r:id="rId1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font" Target="fonts/HelveticaNeue-bold.fntdata"/><Relationship Id="rId12" Type="http://schemas.openxmlformats.org/officeDocument/2006/relationships/font" Target="fonts/HelveticaNeue-regular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HelveticaNeue-boldItalic.fntdata"/><Relationship Id="rId14" Type="http://schemas.openxmlformats.org/officeDocument/2006/relationships/font" Target="fonts/HelveticaNeue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34aae247fcc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34aae247fcc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279fe784d15_0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279fe784d15_0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34aae247fcc_0_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34aae247fcc_0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g34aadd2b14b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Google Shape;84;g34aadd2b14b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g34aae247fcc_0_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Google Shape;92;g34aae247fcc_0_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 morning hangs a signal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Upon the 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mountain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crest,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While all the sleeping valleys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In silent darkness rest.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2" name="Google Shape;62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3" name="Google Shape;63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5" name="Google Shape;65;p14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From peak to peak it flashes,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It laughs along the sky,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Till glory of the sunlight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On all the land shall lie.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0" name="Google Shape;70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1" name="Google Shape;71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3" name="Google Shape;73;p15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Above the generations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 lonely prophets rise,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While truth flares as the daystar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ithin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their glowing eyes;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8" name="Google Shape;78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9" name="Google Shape;79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1" name="Google Shape;81;p16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other eyes, beholding,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Are kindled from that flame;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dawn becomes the morning,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When prophets love proclaim.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6" name="Google Shape;86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7" name="Google Shape;87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8" name="Google Shape;88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9" name="Google Shape;89;p17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 soul has lifted moments,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Above the drift of days,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When life’s great meaning breaketh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In sunrise on our ways.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4" name="Google Shape;94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95" name="Google Shape;95;p18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96" name="Google Shape;96;p18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97" name="Google Shape;97;p18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Behold the radiant token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Of faith above all fear;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Night shall release its splendor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That morning shall appear.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