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129d0475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5129d0475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5129d0475f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5129d0475f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sweet June days are come again;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Once more the glad earth yields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Its golden wealth of rip’ning grain,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breath of clover fields,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8056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deep’ning shade of summer woods,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glow of summer air,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winging thoughts and happy moods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Of love and joy and prayer.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sweet June days are come again;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birds are on the wing;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anthems, in their merry strain,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Unconsciously they sing.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how our cup o’erbrims with good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These happy summer d​​ays;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the joys of field and wood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lift our song of praise.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