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Helvetica Neue"/>
      <p:regular r:id="rId8"/>
      <p:bold r:id="rId9"/>
      <p:italic r:id="rId10"/>
      <p:boldItalic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boldItalic.fntdata"/><Relationship Id="rId10" Type="http://schemas.openxmlformats.org/officeDocument/2006/relationships/font" Target="fonts/HelveticaNeue-italic.fntdata"/><Relationship Id="rId9" Type="http://schemas.openxmlformats.org/officeDocument/2006/relationships/font" Target="fonts/HelveticaNeue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HelveticaNeue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sweet June days are come again;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once more the glad earth yields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Its golden wealth of rip’ning grain,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breath of clover fields,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deep’ning shade of summer woods,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glow of summer air,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winging thoughts and happy moods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of love and joy and prayer.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sweet June days are come again;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 birds are on the wing;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Bright anthems, in their merry strain,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unconsciously they sing.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Oh, how our cup o’erbrims with good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these happy summer d​​ays;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all the joys of field and wood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we lift our song of praise.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