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03feb2c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03feb2c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022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I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022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us.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we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