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03feb2c9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603feb2c9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802250" y="602025"/>
            <a:ext cx="8303700" cy="39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Ostinato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rest in this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Round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a Love holding us: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a Love holding all that we love;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 is a Love holding all;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rest in this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