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d5090110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d5090110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d5090110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d5090110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66800"/>
            <a:ext cx="80211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spirit flowing ’round me,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flowing with me, flowing in 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It’s the spirit, holy spirit of life and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 like a river moving onward,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moving boldly, moving surely.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spirit, the blessed spirit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life and love, of life and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466800"/>
            <a:ext cx="80133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feel its power ever changing,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ever lifting, ever growing.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It’s the spirit, holy spirit of life and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 like a fountain bringing justice,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bringing healing, bringing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spirit, transforming spirit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life and love, of life and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66800"/>
            <a:ext cx="80289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let it guide me, teaching patience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teaching mercy, teaching wisdom.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It’s the spirit, holy spirit of life and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 like a circle always holding,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always dancing, always singing.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spirit, the gentle spirit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life and love, of life and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