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5133dae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5133dae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509011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509011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5133dae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5133dae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d5090110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d5090110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d5133dae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d5133dae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8021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 flowing ’round 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Flowing with me, flowing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8021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river moving onward,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Moving boldly, moving surely.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blessed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80133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its power ever changing,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lifting, ever growing.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80133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fountain bringing justice,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healing, bringing peace.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transforming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8028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let it guide me, teaching patience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Teaching mercy, teaching wisdom.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8028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ust like a circle always holding,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dancing, always singing.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gentle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