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cd4c16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cd4c1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4225e91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4225e91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4225e91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4225e91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4225e91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4225e91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7075" y="1124850"/>
            <a:ext cx="6711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love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love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gonna keep on ’til I find it.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love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7075" y="1124850"/>
            <a:ext cx="6711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hope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hope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gonna keep on ’til I find it.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hope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7075" y="1124850"/>
            <a:ext cx="6711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peace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peace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gonna keep on ’til I find it.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peace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7075" y="1124850"/>
            <a:ext cx="6711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joy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joy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gonna keep on ’til I find it.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more joy somewhere.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