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cd4c1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cd4c1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7075" y="411150"/>
            <a:ext cx="6711900" cy="43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gonna keep on ’til I find it.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hope somewhere…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peace somewhere…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joy somewhere…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