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c972b63b24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c972b63b24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c98d2f04a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c98d2f04a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81175" y="656000"/>
            <a:ext cx="87726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403A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‘Tis a gift to be simple, ‘tis a gift to be free,</a:t>
            </a:r>
            <a:endParaRPr b="1" sz="2800">
              <a:solidFill>
                <a:srgbClr val="403A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403A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‘</a:t>
            </a:r>
            <a:r>
              <a:rPr b="1" lang="en" sz="2800">
                <a:solidFill>
                  <a:srgbClr val="403A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</a:t>
            </a:r>
            <a:r>
              <a:rPr b="1" lang="en" sz="2800">
                <a:solidFill>
                  <a:srgbClr val="403A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is a fit to come down where we ought to be,</a:t>
            </a:r>
            <a:endParaRPr b="1" sz="2800">
              <a:solidFill>
                <a:srgbClr val="403A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403A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</a:t>
            </a:r>
            <a:r>
              <a:rPr b="1" lang="en" sz="2800">
                <a:solidFill>
                  <a:srgbClr val="403A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nd when we find ourselves in the place just right,</a:t>
            </a:r>
            <a:endParaRPr b="1" sz="2800">
              <a:solidFill>
                <a:srgbClr val="403A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403A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‘twill be in the valley of love and delight.</a:t>
            </a:r>
            <a:endParaRPr b="1" sz="2800">
              <a:solidFill>
                <a:srgbClr val="403A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794525" y="656000"/>
            <a:ext cx="81594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403A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true simplicity is gained,</a:t>
            </a:r>
            <a:endParaRPr b="1" sz="2800">
              <a:solidFill>
                <a:srgbClr val="403A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403A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bow and to bend we shan’t be ashamed.</a:t>
            </a:r>
            <a:endParaRPr b="1" sz="2800">
              <a:solidFill>
                <a:srgbClr val="403A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403A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turn, turn, will be our delight,</a:t>
            </a:r>
            <a:endParaRPr b="1" sz="2800">
              <a:solidFill>
                <a:srgbClr val="403A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solidFill>
                  <a:srgbClr val="403A6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‘Till by turning, turing, we come ‘round right.</a:t>
            </a:r>
            <a:endParaRPr b="1" sz="2800">
              <a:solidFill>
                <a:srgbClr val="403A6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