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98d2f04a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c98d2f04a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1248abc4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1248abc4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f01445077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f01445077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4600" y="1333950"/>
            <a:ext cx="6610200" cy="24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a gift to be simple,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’tis a gift to be free,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’Tis a gift to come down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where we ought to be,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4600" y="1333950"/>
            <a:ext cx="6610200" cy="24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when we find ourselves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the place just right,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’Twill be in the valley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love and delight.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4575" y="520800"/>
            <a:ext cx="7459500" cy="4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true simplicity is gained,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bow and to bend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shan’t be ashamed.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turn, turn will be our delight,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’Till by turning, turning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come ’round right.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