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4600" y="632250"/>
            <a:ext cx="81594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’tis a gift to be free,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of love and delight.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4600" y="632250"/>
            <a:ext cx="80235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shan’t be ashamed.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