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ac30a98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ac30a9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ac30a98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ac30a98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aac30a98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aac30a98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4425" y="970950"/>
            <a:ext cx="7630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View the starry realm of heaven,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distant empires sing.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Skysong of celestial children	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turns each winter into spring,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turns each winter into spring.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4400" y="970950"/>
            <a:ext cx="7630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you are, beyond conception,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of gods and God of stars.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soul soars with your perception,	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escape from prison bars,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escape from prison bars.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07400" y="9709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You, the One within all forming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 and mind and breath,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You, my guide through hate’s fierce storming,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 in both life and death,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 in both life and death.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07400" y="9709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yours, in you I grow tall,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seed will come to fruit I know.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Trust that after winter’s snowfall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walls will melt and Truth will flow,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walls will melt and Truth will flow.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