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516a9d9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516a9d9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each other.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life.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Mother.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forest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sea and sky.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people.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one, you and I.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