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408d318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408d318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08d31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08d31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408d318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408d318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408d318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408d318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