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0408d3189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0408d3189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0408d3189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0408d3189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0408d3189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0408d3189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0408d3189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0408d3189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901650"/>
            <a:ext cx="76302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heart’s unfolding dream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is weaving our own faith.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Agape’s source,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prophetic light to hold our song,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trumpet’s call to be compassion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guides our way.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5825" y="343650"/>
            <a:ext cx="72561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sunshine in the streets,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Singing Justice!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Spirit’s hands and feet,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golden rays of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Shining Freedom!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open-hearted might,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901650"/>
            <a:ext cx="76302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soul’s revealing verse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love’s unending stream,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cosmic symphony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proclaims Sophia’s key.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Against all prejudice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rise to make all free.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5825" y="343650"/>
            <a:ext cx="72561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sunshine in the streets,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Singing Justice!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Spirit’s hands and feet,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golden rays of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Shining Freedom!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open-hearted might,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901650"/>
            <a:ext cx="76302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harp strings of the spirit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calling to our ear,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love for all creation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leads us to rise up.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give our one life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greatest truth we see.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5825" y="343650"/>
            <a:ext cx="72561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sunshine in the streets,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Singing Justice!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Spirit’s hands and feet,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golden rays of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Shining Freedom!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open-hearted might,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