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297179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297179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1297179f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1297179f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297179f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297179f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900" y="343650"/>
            <a:ext cx="74268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now together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song of thanksgiving,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Rejoicing in goods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the ages have wrought,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Life that enfolds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helps and heals and holds us,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leads beyond the goals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our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forebears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once sought.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900" y="343650"/>
            <a:ext cx="74268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of the freedoms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martyrs and heroes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Have won by their labor,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sorrow, their pain;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oppressed befriending,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ampler hopes defending,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death becomes a triumph,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they died not in vain.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900" y="343650"/>
            <a:ext cx="74268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of the prophets,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teachers, the dreamers,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Designers, creators,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workers, and seers;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own lives expanding,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gratitude commanding,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deeds have made immortal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days and their years.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900" y="343650"/>
            <a:ext cx="74268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sing of community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now in the making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every far continent,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region, and land;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those of all races,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times and names and places,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pledge ourselves in covenant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firmly to stand.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