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fa7a52bf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fa7a52bf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fa7a52bf4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fa7a52bf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7fa7a52bf4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7fa7a52bf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000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three kings of Orient are;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bearing gifts we traverse afar,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Field and fountain, moor and mountain,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following yonder star.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star of wonder, star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star, with royal beauty bright,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Westward leading, still proceeding,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 us through this perfect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000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Frankincense to offer have I,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incense owns a Deity nigh.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Prayer and praising, all are raising,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worship God most high.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star of wonder, star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star, with royal beauty bright,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Westward leading, still proceeding,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 us through this perfect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000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Myrrh is mine, its bitter perfume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breathes a life of gathering gloom;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Sorrowing, sighing, bleeding, dying,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sealed in the stone-cold tomb.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star of wonder, star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star, with royal beauty bright,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Westward leading, still proceeding,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 us through this perfect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000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a babe on Bethlehem’s plain,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gold I bring to crown him again,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forever, ceasing never,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our hearts to reign.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star of wonder, star of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star, with royal beauty bright,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Westward leading, still proceeding,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guide us through this perfect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