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60414dd990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60414dd990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414dd990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414dd990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414dd990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414dd990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0414dd990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0414dd990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0414dd990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0414dd99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0414dd990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0414dd99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0414dd990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0414dd990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9000" y="805500"/>
            <a:ext cx="8049600" cy="3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looking for shelter in a friend.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can build a beginning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I do not know the end.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scared of breaking when I bend.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9000" y="1204350"/>
            <a:ext cx="8049600" cy="27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9000" y="805500"/>
            <a:ext cx="8193600" cy="3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prayers I don’t know how to say,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 still find solace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I close my eyes and pray.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I’ve lost and what I hope can stay.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919000" y="1204350"/>
            <a:ext cx="8049600" cy="27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919000" y="759300"/>
            <a:ext cx="8193600" cy="36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am full and I am running out,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I’m a flooding river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I’m living through the drought,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have firm conviction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my heart is full of doubt.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919000" y="1204350"/>
            <a:ext cx="8049600" cy="27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919000" y="759300"/>
            <a:ext cx="8193600" cy="36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are people I have never met,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 is something special,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I haven’t found it yet,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There’s abundance, given freely,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taken with no debt!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919000" y="805500"/>
            <a:ext cx="8049600" cy="35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courage is your courage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when the journey is only getting longer.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strength is your strength: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carry each other on the way.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