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67150"/>
            <a:ext cx="7630200" cy="280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What is this life if, full of care,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have no time to stand and stare —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time to stand beneath the boughs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stare as long as sheep or cows;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67150"/>
            <a:ext cx="8063400" cy="280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time to see, when woods we pass,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Where squirrels hide their nuts in grass —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time to see, in broad daylight,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Streams full of stars, like stars at night;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167150"/>
            <a:ext cx="8033700" cy="280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time to turn at Beauty’s glance,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watch her feet, how they can dance.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poor life this if, full of care,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have no time to stand and stare.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