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700c78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700c78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700c78b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700c78b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8076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all the peoples on this earth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deep inside their precious worth,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every single soul is free,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earn the name Humanity.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8076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choice to be the best we can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Begins the day we say, “I am.”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unity for which we sigh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never come through hate or lie.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8076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lights of Kwanzaa now proclaim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when we share our inner flame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nurture root and branch with pride,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harvest peace both far and wide.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