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3b4fcc305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3b4fcc305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3b4fcc305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3b4fcc30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this, O my soul?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wondrous love is this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brings my heart such bliss,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my soul, of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takes away the pain of my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sinking down, sinking down,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down, sinking down,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I was sinking down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beneath my sorrows ground,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 my soul, O my soul,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Friends to me gather’d round, O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my soul.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439950"/>
            <a:ext cx="76302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 I will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love and to all friends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 pain and sorrow mend,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 will sing, I will sing,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thanks unto the end I will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