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</p:sldIdLst>
  <p:sldSz cy="5143500" cx="9144000"/>
  <p:notesSz cx="6858000" cy="9144000"/>
  <p:embeddedFontLst>
    <p:embeddedFont>
      <p:font typeface="Helvetica Neue"/>
      <p:regular r:id="rId12"/>
      <p:bold r:id="rId13"/>
      <p:italic r:id="rId14"/>
      <p:boldItalic r:id="rId15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font" Target="fonts/HelveticaNeue-bold.fntdata"/><Relationship Id="rId12" Type="http://schemas.openxmlformats.org/officeDocument/2006/relationships/font" Target="fonts/HelveticaNeue-regular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font" Target="fonts/HelveticaNeue-boldItalic.fntdata"/><Relationship Id="rId14" Type="http://schemas.openxmlformats.org/officeDocument/2006/relationships/font" Target="fonts/HelveticaNeue-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2ed9ae6ba31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2ed9ae6ba31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g33b4fe42910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" name="Google Shape;60;g33b4fe42910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g33b4fcc3052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" name="Google Shape;68;g33b4fcc3052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g33b4fe42910_0_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" name="Google Shape;76;g33b4fe42910_0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g33b4fcc3052_0_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4" name="Google Shape;84;g33b4fcc3052_0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g33b4fe42910_0_1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2" name="Google Shape;92;g33b4fe42910_0_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907275" y="1506300"/>
            <a:ext cx="8077800" cy="2130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What wondrous love is this, 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O my soul, O my soul,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500"/>
              </a:spcBef>
              <a:spcAft>
                <a:spcPts val="250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What wondrous love is this, O my soul?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Google Shape;62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3" name="Google Shape;63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5" name="Google Shape;65;p14"/>
          <p:cNvSpPr txBox="1"/>
          <p:nvPr/>
        </p:nvSpPr>
        <p:spPr>
          <a:xfrm>
            <a:off x="914425" y="779550"/>
            <a:ext cx="7630200" cy="3584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What wondrous love is this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that brings my heart such bliss,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50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takes away the pain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of my soul, of my soul,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500"/>
              </a:spcBef>
              <a:spcAft>
                <a:spcPts val="250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takes away the pain of my soul.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" name="Google Shape;70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1" name="Google Shape;71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73" name="Google Shape;73;p15"/>
          <p:cNvSpPr txBox="1"/>
          <p:nvPr/>
        </p:nvSpPr>
        <p:spPr>
          <a:xfrm>
            <a:off x="914425" y="1506300"/>
            <a:ext cx="8113500" cy="2130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When I was sinking down</a:t>
            </a: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, 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sinking down, sinking down,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500"/>
              </a:spcBef>
              <a:spcAft>
                <a:spcPts val="250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When I was sinking down, sinking down,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8" name="Google Shape;78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9" name="Google Shape;79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Google Shape;80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81" name="Google Shape;81;p16"/>
          <p:cNvSpPr txBox="1"/>
          <p:nvPr/>
        </p:nvSpPr>
        <p:spPr>
          <a:xfrm>
            <a:off x="914425" y="779550"/>
            <a:ext cx="8170800" cy="3584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When I was sinking down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beneath my sorrows ground,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50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Friends to me gather’d round,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O my soul, O my soul,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500"/>
              </a:spcBef>
              <a:spcAft>
                <a:spcPts val="250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Friends to me gather’d round, O my soul.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6" name="Google Shape;86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87" name="Google Shape;87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8" name="Google Shape;88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89" name="Google Shape;89;p17"/>
          <p:cNvSpPr txBox="1"/>
          <p:nvPr/>
        </p:nvSpPr>
        <p:spPr>
          <a:xfrm>
            <a:off x="914425" y="1506300"/>
            <a:ext cx="7630200" cy="2130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To love and to all friends</a:t>
            </a: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I will sing, I will sing,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500"/>
              </a:spcBef>
              <a:spcAft>
                <a:spcPts val="250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To love and to all friends I will sing.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4" name="Google Shape;94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95" name="Google Shape;95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96" name="Google Shape;96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97" name="Google Shape;97;p18"/>
          <p:cNvSpPr txBox="1"/>
          <p:nvPr/>
        </p:nvSpPr>
        <p:spPr>
          <a:xfrm>
            <a:off x="914425" y="779550"/>
            <a:ext cx="7630200" cy="3584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To love and to all friends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who pain and sorrow mend,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50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With thanks unto the end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I will sing, I will sing,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500"/>
              </a:spcBef>
              <a:spcAft>
                <a:spcPts val="250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With thanks unto the end I will sing.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