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041b2e85f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041b2e85f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041b2e85f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041b2e85f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041b2e85f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041b2e85f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melody takes flight,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feel the dance of time,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voices blend as one —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resonant beauty flows within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rises up from song.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hearts are open wide,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love becomes our guide,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know a sacred bond —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holy expression speaks within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rises up from song.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weave our memories,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honor legacies,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people since the dawn —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human connection shines within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rises up from song.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vision burning bright,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courageous in our fight,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affirming all belong —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promise of justice calls within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rises up, it rises up from song.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