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65ee012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65ee012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65ee012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65ee012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3625" y="791700"/>
            <a:ext cx="8114400" cy="3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Winds be still.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Storm clouds pass and silence come.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grace this time with harmony.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Fly, bird of hope, and shine, light of love,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in calm let all find tranquillity.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3600" y="791700"/>
            <a:ext cx="8230500" cy="3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Bird fly high.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 our gaze toward distant view.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us to sense life’s mystery.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Fly high and far, and lead us each to see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how we move through the winds of eternity.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3500" y="791700"/>
            <a:ext cx="8230500" cy="3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shine 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Luminate our inward view.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us to see with clarity.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Shine bright and true so we may join our songs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new sounds that become full symphony.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