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ff1abb3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ff1abb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ff1abb3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ff1abb3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93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Years are coming, speed them onward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sword shall gather rust,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helmet, lance, and falchion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at last in silent 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has heard too long of battle,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Heard the trumpet’s voice too 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another age advances,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Seers foretold in ancient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Years are coming when forever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War’s dread banner shall be furled,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angel Peace be welcomed,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Regent of a happy world.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with song that glorious era,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sword shall gather rust,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helmet, lance, and falchion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at last in silent 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