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Years are coming, speed them onward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sword shall gather rust,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helmet, lance, and falchion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sleep at last in silent dust.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Earth has heard too long of battle,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heard the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trumpet’s voice too long.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another age advances,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seers foretold in ancient song.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Years are coming when forever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war’s dread banner shall be furled,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angel Peace be welcomed,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regent of a happy world.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Hail with song that glorious era,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sword shall gather rust,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helmet, lance, and falchion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sleep at last in silent dust.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