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209600"/>
            <a:ext cx="8081700" cy="27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Lead me. Lead me from death to life.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Lead me. Lead me from falsehood to truth.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Lead me. Lead from despair to hope.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Lead me. Lead me from fear to trust.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209600"/>
            <a:ext cx="7630200" cy="27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Lead me from hate to love.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Lead me from war to peace.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peace fill our hearts,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our world, our universe.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