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09600"/>
            <a:ext cx="8081700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death to life.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falsehood to truth.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from despair to hope.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fear to trust.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209600"/>
            <a:ext cx="7630200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 from hate to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 from war to peace.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peace fill our hearts,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world, our universe.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67</Words>
  <Application>Microsoft Macintosh PowerPoint</Application>
  <PresentationFormat>On-screen Show (16:9)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2</cp:revision>
  <dcterms:modified xsi:type="dcterms:W3CDTF">2025-07-28T23:49:42Z</dcterms:modified>
</cp:coreProperties>
</file>