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6f99cefc6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6f99cefc6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6f99cefc6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6f99cefc65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f99cefc65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f99cefc65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520800"/>
            <a:ext cx="8070600" cy="429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I need strength 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note the fortitude of trees.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I need peace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seek the rolling of the seas.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I need love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reach my arms out up above and sing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Alleluia, alleluia, alleluia.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520800"/>
            <a:ext cx="8070600" cy="429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I need hope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join the rising of the sun.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I need faith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find the rivers where they run.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I need love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reach my arms out up above and sing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Alleluia, alleluia, alleluia.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520800"/>
            <a:ext cx="8070600" cy="429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I need truth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climb the rocky mountain </a:t>
            </a:r>
            <a:r>
              <a:rPr lang="en" sz="31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tow’rs</a:t>
            </a: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I need grace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breathe the essence of the </a:t>
            </a:r>
            <a:r>
              <a:rPr lang="en" sz="31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flow’rs</a:t>
            </a: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I need love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reach my arms out up above and sing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Alleluia, alleluia, alleluia.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906050"/>
            <a:ext cx="8070600" cy="13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Alleluia, alleluia, alleluia, alleluia.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Alleluia, alleluia, alleluia, alleluia.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</Words>
  <Application>Microsoft Macintosh PowerPoint</Application>
  <PresentationFormat>On-screen Show (16:9)</PresentationFormat>
  <Paragraphs>14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2025-07-25T05:26:41Z</dcterms:modified>
</cp:coreProperties>
</file>