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Helvetica Neue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HelveticaNeue-bold.fntdata"/><Relationship Id="rId10" Type="http://schemas.openxmlformats.org/officeDocument/2006/relationships/font" Target="fonts/HelveticaNeue-regular.fntdata"/><Relationship Id="rId13" Type="http://schemas.openxmlformats.org/officeDocument/2006/relationships/font" Target="fonts/HelveticaNeue-boldItalic.fntdata"/><Relationship Id="rId12" Type="http://schemas.openxmlformats.org/officeDocument/2006/relationships/font" Target="fonts/HelveticaNeue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f05a9340f6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f05a9340f6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7171a3b83f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7171a3b83f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171a3b83f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171a3b83f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7171a3b83f_0_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7171a3b83f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795900" y="1294200"/>
            <a:ext cx="8348100" cy="255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Fairest is love, healer of all nature,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Love for the Earth and humankind.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Love will I strive for, Love will I fight for,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’Til Love fills every heart and home.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795900" y="1294200"/>
            <a:ext cx="8348100" cy="255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Fair are the meadows, fairer still the woodlands,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Robed in the blooming garb of spring.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Love, it is fairer, Love, it is purer,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Love makes the woeful heart to sing.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795900" y="1294200"/>
            <a:ext cx="8348100" cy="255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Fair is the sunshine, fairer still the moonlight,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Bright the sparkling stars on high.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Love, it shines brighter, Love, it shines purer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Than all the beauty in the sky.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795900" y="1294200"/>
            <a:ext cx="8348100" cy="255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Love is our doctrine. Service is our prayer.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Dwelling together in Peace and Love.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Kindness, humility, Love for humanity,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Love is our covenant and call.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