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209600"/>
            <a:ext cx="8081700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Lead me. Lead me from death to life.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Lead me. Lead me from falsehood to truth.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Lead me. Lead from despair to hope.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Lead me. Lead me from fear to trust.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209600"/>
            <a:ext cx="7630200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Lead me from hate to love.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Lead me from war to peace.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peace fill our hearts,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our world, our universe.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Macintosh PowerPoint</Application>
  <PresentationFormat>On-screen Show (16:9)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Helvetica Neue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2</cp:revision>
  <dcterms:modified xsi:type="dcterms:W3CDTF">2025-07-28T23:49:42Z</dcterms:modified>
</cp:coreProperties>
</file>