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5143500" type="screen16x9"/>
  <p:notesSz cx="6858000" cy="9144000"/>
  <p:embeddedFontLst>
    <p:embeddedFont>
      <p:font typeface="Helvetica Neue" panose="02000503000000020004" pitchFamily="2" charset="0"/>
      <p:regular r:id="rId9"/>
      <p:bold r:id="rId10"/>
      <p:italic r:id="rId11"/>
      <p:boldItalic r:id="rId12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>
      <p:cViewPr varScale="1">
        <p:scale>
          <a:sx n="161" d="100"/>
          <a:sy n="161" d="100"/>
        </p:scale>
        <p:origin x="784" y="20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4.fntdata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3.fntdata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font" Target="fonts/font2.fntdata"/><Relationship Id="rId4" Type="http://schemas.openxmlformats.org/officeDocument/2006/relationships/slide" Target="slides/slide3.xml"/><Relationship Id="rId9" Type="http://schemas.openxmlformats.org/officeDocument/2006/relationships/font" Target="fonts/font1.fntdata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36f9aeae196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36f9aeae196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36f9aeae196_0_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36f9aeae196_0_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6f9aeae196_0_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6f9aeae196_0_2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36f9aeae196_0_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36f9aeae196_0_3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36f9aeae196_0_4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36f9aeae196_0_4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36f9aeae196_0_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36f9aeae196_0_4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>
            <a:off x="1027100" y="970950"/>
            <a:ext cx="7956600" cy="320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We join in singing together</a:t>
            </a:r>
            <a:endParaRPr sz="3000" b="1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lnSpc>
                <a:spcPct val="115000"/>
              </a:lnSpc>
              <a:spcBef>
                <a:spcPts val="2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Singing together my voice but one part</a:t>
            </a:r>
            <a:endParaRPr sz="3000" b="1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lnSpc>
                <a:spcPct val="115000"/>
              </a:lnSpc>
              <a:spcBef>
                <a:spcPts val="2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And while we’re singing together</a:t>
            </a:r>
            <a:endParaRPr sz="3000" b="1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lnSpc>
                <a:spcPct val="115000"/>
              </a:lnSpc>
              <a:spcBef>
                <a:spcPts val="2500"/>
              </a:spcBef>
              <a:spcAft>
                <a:spcPts val="2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Singing together beating as one heart</a:t>
            </a:r>
            <a:endParaRPr sz="3000" b="1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4"/>
          <p:cNvSpPr txBox="1"/>
          <p:nvPr/>
        </p:nvSpPr>
        <p:spPr>
          <a:xfrm>
            <a:off x="1027100" y="439950"/>
            <a:ext cx="7956600" cy="4652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defTabSz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Somebody hears the singing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15000"/>
              </a:lnSpc>
              <a:spcBef>
                <a:spcPts val="2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How the singing 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wakes up and shakes the soul.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15000"/>
              </a:lnSpc>
              <a:spcBef>
                <a:spcPts val="2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And pretty soon there is 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another voice singing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15000"/>
              </a:lnSpc>
              <a:spcBef>
                <a:spcPts val="2500"/>
              </a:spcBef>
              <a:spcAft>
                <a:spcPts val="2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And another part of the whole.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Google Shape;7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15"/>
          <p:cNvSpPr txBox="1"/>
          <p:nvPr/>
        </p:nvSpPr>
        <p:spPr>
          <a:xfrm>
            <a:off x="1027100" y="970950"/>
            <a:ext cx="7956600" cy="320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We join in working together</a:t>
            </a:r>
            <a:endParaRPr sz="3000" b="1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lnSpc>
                <a:spcPct val="115000"/>
              </a:lnSpc>
              <a:spcBef>
                <a:spcPts val="2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Working together my hands but one part</a:t>
            </a:r>
            <a:endParaRPr sz="3000" b="1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lnSpc>
                <a:spcPct val="115000"/>
              </a:lnSpc>
              <a:spcBef>
                <a:spcPts val="2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And while we’re working together</a:t>
            </a:r>
            <a:endParaRPr sz="3000" b="1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lnSpc>
                <a:spcPct val="115000"/>
              </a:lnSpc>
              <a:spcBef>
                <a:spcPts val="2500"/>
              </a:spcBef>
              <a:spcAft>
                <a:spcPts val="2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Working together beating as one heart</a:t>
            </a:r>
            <a:endParaRPr sz="3000" b="1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" name="Google Shape;78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9" name="Google Shape;79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0" name="Google Shape;80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81" name="Google Shape;81;p16"/>
          <p:cNvSpPr txBox="1"/>
          <p:nvPr/>
        </p:nvSpPr>
        <p:spPr>
          <a:xfrm>
            <a:off x="1027100" y="439950"/>
            <a:ext cx="7956600" cy="4652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defTabSz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Somebody sees the working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15000"/>
              </a:lnSpc>
              <a:spcBef>
                <a:spcPts val="2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How the working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wakes up and shakes the soul.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15000"/>
              </a:lnSpc>
              <a:spcBef>
                <a:spcPts val="2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And pretty soon there are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some other hands working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15000"/>
              </a:lnSpc>
              <a:spcBef>
                <a:spcPts val="2500"/>
              </a:spcBef>
              <a:spcAft>
                <a:spcPts val="2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And another part of the whole.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" name="Google Shape;86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87" name="Google Shape;87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8" name="Google Shape;88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Google Shape;89;p17"/>
          <p:cNvSpPr txBox="1"/>
          <p:nvPr/>
        </p:nvSpPr>
        <p:spPr>
          <a:xfrm>
            <a:off x="1027100" y="970950"/>
            <a:ext cx="7956600" cy="320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We join in growing together</a:t>
            </a:r>
            <a:endParaRPr sz="3000" b="1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lnSpc>
                <a:spcPct val="115000"/>
              </a:lnSpc>
              <a:spcBef>
                <a:spcPts val="2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Growing together my dream but one part</a:t>
            </a:r>
            <a:endParaRPr sz="3000" b="1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lnSpc>
                <a:spcPct val="115000"/>
              </a:lnSpc>
              <a:spcBef>
                <a:spcPts val="2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And while we’re growing together</a:t>
            </a:r>
            <a:endParaRPr sz="3000" b="1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lnSpc>
                <a:spcPct val="115000"/>
              </a:lnSpc>
              <a:spcBef>
                <a:spcPts val="2500"/>
              </a:spcBef>
              <a:spcAft>
                <a:spcPts val="2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Growing together beating as one heart</a:t>
            </a:r>
            <a:endParaRPr sz="3000" b="1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Google Shape;94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95" name="Google Shape;95;p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96" name="Google Shape;96;p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97" name="Google Shape;97;p18"/>
          <p:cNvSpPr txBox="1"/>
          <p:nvPr/>
        </p:nvSpPr>
        <p:spPr>
          <a:xfrm>
            <a:off x="1027100" y="439950"/>
            <a:ext cx="7956600" cy="4652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defTabSz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Somebody feels the growing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15000"/>
              </a:lnSpc>
              <a:spcBef>
                <a:spcPts val="2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How the growing 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wakes up and shakes the soul.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15000"/>
              </a:lnSpc>
              <a:spcBef>
                <a:spcPts val="2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And pretty soon there is 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another dream growing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15000"/>
              </a:lnSpc>
              <a:spcBef>
                <a:spcPts val="2500"/>
              </a:spcBef>
              <a:spcAft>
                <a:spcPts val="2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And another part of the whole.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169</Words>
  <Application>Microsoft Macintosh PowerPoint</Application>
  <PresentationFormat>On-screen Show (16:9)</PresentationFormat>
  <Paragraphs>24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Helvetica Neue</vt:lpstr>
      <vt:lpstr>Arial</vt:lpstr>
      <vt:lpstr>Simple Light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Everett Howe</cp:lastModifiedBy>
  <cp:revision>1</cp:revision>
  <dcterms:modified xsi:type="dcterms:W3CDTF">2025-07-25T06:04:09Z</dcterms:modified>
</cp:coreProperties>
</file>