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173a0046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173a0046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173a00466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173a00466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173a0046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173a0046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173a0046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173a0046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7173a00466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7173a00466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39950"/>
            <a:ext cx="7630200" cy="46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love,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 this day, on this day,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love,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love,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rededicate myself to love,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love,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39950"/>
            <a:ext cx="7630200" cy="46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light,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 this day, on this day,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light,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light,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rededicate myself to light,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light,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39950"/>
            <a:ext cx="7630200" cy="46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joy,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 this day, on this day,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joy,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joy,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rededicate myself to joy,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joy,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439950"/>
            <a:ext cx="7970400" cy="46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justice,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 this day, on this day,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justice,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justice,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rededicate myself to justice,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justice,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439950"/>
            <a:ext cx="7785300" cy="46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peace,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 this day, on this day,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peace,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peace,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rededicate myself to peace,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peace,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439950"/>
            <a:ext cx="7630200" cy="465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love,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 this day, on this day,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love,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love, 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rededicate myself to love, 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rededicate myself to love, on this day.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Macintosh PowerPoint</Application>
  <PresentationFormat>On-screen Show (16:9)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2025-07-25T05:46:38Z</dcterms:modified>
</cp:coreProperties>
</file>