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f9aeae19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f9aeae19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f9aeae196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f9aeae196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f9aeae196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f9aeae196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f9aeae196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f9aeae196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f9aeae196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f9aeae196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f9aeae196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f9aeae196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singing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together my voice but one part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singing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together beating as one heart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7100" y="439950"/>
            <a:ext cx="79566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hears the singing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singing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is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another voice singing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working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together my hands but one part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working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together beating as one heart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7100" y="439950"/>
            <a:ext cx="79566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sees the working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working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are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 other hands working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growing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Growing together my dream but one part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growing together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Growing together beating as one heart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7100" y="439950"/>
            <a:ext cx="79566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feels the growing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growing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is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another dream growing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Macintosh PowerPoint</Application>
  <PresentationFormat>On-screen Show (16:9)</PresentationFormat>
  <Paragraphs>24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2025-07-25T06:04:09Z</dcterms:modified>
</cp:coreProperties>
</file>