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Helvetica Neue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HelveticaNeue-boldItalic.fntdata"/><Relationship Id="rId9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HelveticaNeue-regular.fntdata"/><Relationship Id="rId8" Type="http://schemas.openxmlformats.org/officeDocument/2006/relationships/font" Target="fonts/HelveticaNe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656700"/>
            <a:ext cx="7299300" cy="383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return to myself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Here where I belong.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am coming home.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Like a bird to its nest, 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Like a river to the ocean,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am coming home.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