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</p:sldIdLst>
  <p:sldSz cy="5143500" cx="9144000"/>
  <p:notesSz cx="6858000" cy="9144000"/>
  <p:embeddedFontLst>
    <p:embeddedFont>
      <p:font typeface="Helvetica Neue"/>
      <p:regular r:id="rId7"/>
      <p:bold r:id="rId8"/>
      <p:italic r:id="rId9"/>
      <p:boldItalic r:id="rId10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10" Type="http://schemas.openxmlformats.org/officeDocument/2006/relationships/font" Target="fonts/HelveticaNeue-boldItalic.fntdata"/><Relationship Id="rId9" Type="http://schemas.openxmlformats.org/officeDocument/2006/relationships/font" Target="fonts/HelveticaNeue-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font" Target="fonts/HelveticaNeue-regular.fntdata"/><Relationship Id="rId8" Type="http://schemas.openxmlformats.org/officeDocument/2006/relationships/font" Target="fonts/HelveticaNeue-bold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2ed9ae6ba31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2ed9ae6ba31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1028875" y="656700"/>
            <a:ext cx="7299300" cy="3830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 return to myself 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Here where I belong.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 am coming home.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50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Like a bird to its nest, 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Like a river to the ocean,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 am coming home.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