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656700"/>
            <a:ext cx="72993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return to myself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Here where I belong.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coming home.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a bird to its nest,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a river to the ocean,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coming home.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