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7352297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7352297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7352297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7352297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173522977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173522977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173522977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17352297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173522977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7173522977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tide is rising,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tide is rising,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tide is rising,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task is mighty,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task is mighty,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task is mighty,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land is Holy,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land is Holy,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land is Holy,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storm is raging,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storm is raging,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storm is raging,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sun is rising,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sun is rising,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sun is rising,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is ready,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is ready,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is ready,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so are we.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is where we are called to be.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