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f99cefc6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f99cefc6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f99cefc6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f99cefc6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f99cefc6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f99cefc6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strength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note the fortitude of trees.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peace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seek the rolling of the seas.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hope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join the rising of the sun.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faith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find the rivers where they run.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0800"/>
            <a:ext cx="80706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truth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climb the rocky mountain tow’rs.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grace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breathe the essence of the flow’rs.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need love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reach my arms out up above and sing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906050"/>
            <a:ext cx="8070600" cy="13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Alleluia, alleluia, alleluia, alleluia.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