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3cce3657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3cce3657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3cce3657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3cce3657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3cce3657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3cce3657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66800"/>
            <a:ext cx="7630200" cy="4603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peace.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peace.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peace.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for all right now.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66800"/>
            <a:ext cx="7630200" cy="4603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hope.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hope.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hope.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Hope for all right now.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66800"/>
            <a:ext cx="7630200" cy="4603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joy.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joy.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joy.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 for all right now.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466800"/>
            <a:ext cx="7630200" cy="4603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for all right now.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Macintosh PowerPoint</Application>
  <PresentationFormat>On-screen Show (16:9)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2025-08-04T17:36:33Z</dcterms:modified>
</cp:coreProperties>
</file>