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766950"/>
            <a:ext cx="7630200" cy="392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for me and my house,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 will find us serving peace. [x3]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for all right now.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lang="en" sz="32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with 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hope</a:t>
            </a:r>
            <a:r>
              <a:rPr lang="en" sz="32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</a:t>
            </a:r>
            <a:r>
              <a:rPr lang="en" sz="32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</a:t>
            </a:r>
            <a:r>
              <a:rPr lang="en" sz="32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etc.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Macintosh PowerPoint</Application>
  <PresentationFormat>On-screen Show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2025-08-04T17:36:51Z</dcterms:modified>
</cp:coreProperties>
</file>