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3cce3657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3cce3657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3cce3657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3cce3657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3cce3657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3cce3657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hope.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joy.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