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Helvetica Neue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HelveticaNeue-boldItalic.fntdata"/><Relationship Id="rId9" Type="http://schemas.openxmlformats.org/officeDocument/2006/relationships/font" Target="fonts/HelveticaNeue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HelveticaNeue-regular.fntdata"/><Relationship Id="rId8" Type="http://schemas.openxmlformats.org/officeDocument/2006/relationships/font" Target="fonts/HelveticaNeue-bold.fntdata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1028875" y="766950"/>
            <a:ext cx="7630200" cy="3609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As for me and my house,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you will find us serving peace. [x3]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2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Peace for all right now.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2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[</a:t>
            </a:r>
            <a:r>
              <a:rPr b="1" i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Repeat with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hope</a:t>
            </a:r>
            <a:r>
              <a:rPr b="1" i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,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joy</a:t>
            </a:r>
            <a:r>
              <a:rPr b="1" i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,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love</a:t>
            </a:r>
            <a:r>
              <a:rPr b="1" i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, etc.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]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