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66950"/>
            <a:ext cx="7630200" cy="392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 [x3]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with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etc.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Macintosh PowerPoint</Application>
  <PresentationFormat>On-screen Show (16:9)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2025-08-04T17:36:51Z</dcterms:modified>
</cp:coreProperties>
</file>