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66950"/>
            <a:ext cx="7630200" cy="3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 [x3]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with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etc.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