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3ccd52b1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3ccd52b1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3ccd52b1b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3ccd52b1b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3ccd52b1b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3ccd52b1b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3ccd52b1b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3ccd52b1b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3ccd52b1b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73ccd52b1b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864450"/>
            <a:ext cx="8115000" cy="34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 snow, the earth is renewing.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After frost, the flowers are blooming.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sz="2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After loss, our hearts are grieving.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 scars, our souls are healing.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sz="2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864450"/>
            <a:ext cx="8115000" cy="3798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Listen and you’ll hear the call,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rising over all…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Awake! Arise again! Renew! Revive again!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Return, oh, return again!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changing, always saying,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is new again!”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864450"/>
            <a:ext cx="8115000" cy="34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 ice, the river still flows.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winter, saplings still grow.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sz="2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our trials, hope is alive.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dark, the sun will rise.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sz="2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864450"/>
            <a:ext cx="8115000" cy="3798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Listen and you’ll hear the call,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rising over all…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Awake! Arise again! Renew! Revive again!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Return, oh, return again!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changing, always saying,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is new again!”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864450"/>
            <a:ext cx="8115000" cy="34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this wheel, we spin our lives.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the seasons, love ever thrives.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sz="2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Robins, singing, herald the spring,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joy to everything.</a:t>
            </a:r>
            <a:b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sz="2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864450"/>
            <a:ext cx="8115000" cy="3798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Listen and you’ll hear the call,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rising over all…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Awake! Arise again! Renew! Revive again!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Return, oh, return again!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changing, always saying,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is new again!”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Macintosh PowerPoint</Application>
  <PresentationFormat>On-screen Show (16:9)</PresentationFormat>
  <Paragraphs>12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2025-08-04T16:54:54Z</dcterms:modified>
</cp:coreProperties>
</file>