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3ccd52b1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3ccd52b1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3ccd52b1b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3ccd52b1b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3ccd52b1b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3ccd52b1b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73ccd52b1b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73ccd52b1b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73ccd52b1b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73ccd52b1b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864450"/>
            <a:ext cx="8115000" cy="34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 snow, the earth is renewing.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After frost, the flowers are blooming.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time and beyond doubt, all is new again.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After loss, our hearts are grieving.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 scars, our souls are healing.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time and beyond doubt, all is new again.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864450"/>
            <a:ext cx="8115000" cy="34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Listen and you’ll hear the call,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rising over all…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Awake! Arise again! Renew! Revive again!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Return, oh, return again!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changing, always saying,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“All is new again!”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864450"/>
            <a:ext cx="8115000" cy="34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 ice, the river still flows.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winter, saplings still grow.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time and beyond doubt, all is new again.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our trials, hope is alive.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dark, the sun will rise.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time and beyond doubt, all is new again.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864450"/>
            <a:ext cx="8115000" cy="34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Listen and you’ll hear the call,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rising over all…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Awake! Arise again! Renew! Revive again!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Return, oh, return again!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changing, always saying,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“All is new again!”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864450"/>
            <a:ext cx="8115000" cy="34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this wheel, we spin our lives.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the seasons, love ever thrives.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time and beyond doubt, all is new again.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Robins, singing, herald the spring,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Bringing joy to everything.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time and beyond doubt, all is new again.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864450"/>
            <a:ext cx="8115000" cy="34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Listen and you’ll hear the call,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rising over all…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Awake! Arise again! Renew! Revive again!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Return, oh, return again!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Always changing, always saying,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“All is new again!”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