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73cd54935b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73cd54935b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73cd54935b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73cd54935b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73cd54935b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73cd54935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73cd54935b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73cd54935b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73cd54935b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73cd54935b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73cd54935b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73cd54935b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rooted in fertile ground (fertile ground).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rooted in fertile ground (fertile ground),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our roots go deep and our love abounds.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rooted in fertile ground (fertile ground).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building a better day (better day).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building a better day (better day).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work and dream, we are on our way.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building a better day (better day).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compassion be our guide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offer up our lives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service of justice, peace, and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our faith and hope abide.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We’re creating a world of love (world of love).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We’re creating a world of love (world of love),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each living soul always has enough.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We’re creating a world of love (world of love).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healing the ones in pain (healing pain).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healing the ones in pain (healing pain).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changing lives as we start again.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healing the ones in pain (healing pain).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compassion be our guide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offer up our lives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service of justice, peace, and love.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our faith and hope abide.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9"/>
          <p:cNvSpPr txBox="1"/>
          <p:nvPr/>
        </p:nvSpPr>
        <p:spPr>
          <a:xfrm>
            <a:off x="797525" y="1294200"/>
            <a:ext cx="811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rooted in fertile ground (fertile ground).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rooted in fertile ground (fertile ground),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our roots go deep and our love abounds.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rooted in fertile ground (fertile ground).</a:t>
            </a:r>
            <a:endParaRPr b="1" sz="2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