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013250"/>
            <a:ext cx="7630200" cy="31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my soul, calm my roaming mind.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me peace, may my heart unwind.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me stay, your beloved guest.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Take my fear, make my worry rest.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66950"/>
            <a:ext cx="7630200" cy="392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 hold, let me give to you.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Aid my strength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my storms drive through.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my thoughts won’t let me go,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I’ll sing to you: Oh, still my soul.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Macintosh PowerPoint</Application>
  <PresentationFormat>On-screen Show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2025-08-04T17:13:38Z</dcterms:modified>
</cp:coreProperties>
</file>