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5143500" cx="9144000"/>
  <p:notesSz cx="6858000" cy="9144000"/>
  <p:embeddedFontLst>
    <p:embeddedFont>
      <p:font typeface="Helvetica Neue"/>
      <p:regular r:id="rId7"/>
      <p:bold r:id="rId8"/>
      <p:italic r:id="rId9"/>
      <p:boldItalic r:id="rId1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0" Type="http://schemas.openxmlformats.org/officeDocument/2006/relationships/font" Target="fonts/HelveticaNeue-boldItalic.fntdata"/><Relationship Id="rId9" Type="http://schemas.openxmlformats.org/officeDocument/2006/relationships/font" Target="fonts/HelveticaNeue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HelveticaNeue-regular.fntdata"/><Relationship Id="rId8" Type="http://schemas.openxmlformats.org/officeDocument/2006/relationships/font" Target="fonts/HelveticaNeue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ed9ae6ba31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ed9ae6ba31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>
            <a:off x="799325" y="473788"/>
            <a:ext cx="8289600" cy="420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Still my soul, calm my roaming mind.</a:t>
            </a:r>
            <a:b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Give me peace, may my heart unwind.</a:t>
            </a:r>
            <a:endParaRPr b="1" sz="28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Let me stay, your beloved guest.</a:t>
            </a:r>
            <a:b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Take my fear, make my worry rest.</a:t>
            </a:r>
            <a:endParaRPr b="1" sz="28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What I hold, let me give to you.</a:t>
            </a:r>
            <a:b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Aid my strength when my storms drive through.</a:t>
            </a:r>
            <a:endParaRPr b="1" sz="28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00000"/>
              </a:lnSpc>
              <a:spcBef>
                <a:spcPts val="1500"/>
              </a:spcBef>
              <a:spcAft>
                <a:spcPts val="1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When my thoughts won’t let me go,</a:t>
            </a:r>
            <a:b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I’ll sing to you: Oh, still my soul.</a:t>
            </a:r>
            <a:endParaRPr b="1" sz="28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