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e522551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e522551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e522551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e522551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Sharing our joy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Bearing our grief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web of life holds us in this truth;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not alone.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Striving for change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Healing our pain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web of life holds us in this truth;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not alone.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Journeying on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Learning to love more together.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web of life holds us in this truth;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not alone.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