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Helvetica Neue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HelveticaNeue-bold.fntdata"/><Relationship Id="rId10" Type="http://schemas.openxmlformats.org/officeDocument/2006/relationships/font" Target="fonts/HelveticaNeue-regular.fntdata"/><Relationship Id="rId13" Type="http://schemas.openxmlformats.org/officeDocument/2006/relationships/font" Target="fonts/HelveticaNeue-boldItalic.fntdata"/><Relationship Id="rId12" Type="http://schemas.openxmlformats.org/officeDocument/2006/relationships/font" Target="fonts/HelveticaNeue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71e52255bc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71e52255bc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1e52255bc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1e52255bc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71e52255bc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71e52255bc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1167150"/>
            <a:ext cx="8115000" cy="280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shine our light in search of hope,</a:t>
            </a:r>
            <a:endParaRPr b="1" sz="31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shine our light in search of hope.</a:t>
            </a:r>
            <a:endParaRPr b="1" sz="31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Each path is our own but we’re not alone,</a:t>
            </a:r>
            <a:endParaRPr b="1" sz="31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shine our light in search of hope.</a:t>
            </a:r>
            <a:endParaRPr b="1" sz="31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1167150"/>
            <a:ext cx="8115000" cy="280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give our heart in search of love,</a:t>
            </a:r>
            <a:endParaRPr b="1" sz="31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</a:t>
            </a: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give our heart</a:t>
            </a: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in search of </a:t>
            </a: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love</a:t>
            </a: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.</a:t>
            </a:r>
            <a:endParaRPr b="1" sz="31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Each path is our own but we’re not alone,</a:t>
            </a:r>
            <a:endParaRPr b="1" sz="31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</a:t>
            </a: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give our heart</a:t>
            </a: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in search of </a:t>
            </a: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love</a:t>
            </a: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.</a:t>
            </a:r>
            <a:endParaRPr b="1" sz="31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1167150"/>
            <a:ext cx="8115000" cy="280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speak our mind in search of truth,</a:t>
            </a:r>
            <a:endParaRPr b="1" sz="31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</a:t>
            </a: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speak our mind</a:t>
            </a: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in search of </a:t>
            </a: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truth</a:t>
            </a: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.</a:t>
            </a:r>
            <a:endParaRPr b="1" sz="31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Each path is our own but we’re not alone,</a:t>
            </a:r>
            <a:endParaRPr b="1" sz="31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</a:t>
            </a: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speak our mind</a:t>
            </a: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in search of </a:t>
            </a: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truth</a:t>
            </a: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.</a:t>
            </a:r>
            <a:endParaRPr b="1" sz="31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1028875" y="1167150"/>
            <a:ext cx="8115000" cy="280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rest our arms in search of peace,</a:t>
            </a:r>
            <a:endParaRPr b="1" sz="31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</a:t>
            </a: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rest our arms</a:t>
            </a: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in search of </a:t>
            </a: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peace</a:t>
            </a: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.</a:t>
            </a:r>
            <a:endParaRPr b="1" sz="31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Each path is our own but we’re not alone,</a:t>
            </a:r>
            <a:endParaRPr b="1" sz="31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</a:t>
            </a: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rest our arms</a:t>
            </a: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in search of </a:t>
            </a: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peace</a:t>
            </a: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.</a:t>
            </a:r>
            <a:endParaRPr b="1" sz="31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