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Helvetica Neue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HelveticaNeue-boldItalic.fntdata"/><Relationship Id="rId9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HelveticaNeue-regular.fntdata"/><Relationship Id="rId8" Type="http://schemas.openxmlformats.org/officeDocument/2006/relationships/font" Target="fonts/HelveticaNeue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863750"/>
            <a:ext cx="76302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Alleluia. Alleluia.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Amen. Amen.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