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863750"/>
            <a:ext cx="76302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Alleluia. Alleluia.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Amen. Amen.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