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90450"/>
            <a:ext cx="7630200" cy="4746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comfort me,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oh my soul.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[</a:t>
            </a:r>
            <a:r>
              <a:rPr lang="en" sz="28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with me…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 for me…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Dance with me…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me…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Macintosh PowerPoint</Application>
  <PresentationFormat>On-screen Show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Helvetica Neue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2025-06-21T15:43:44Z</dcterms:modified>
</cp:coreProperties>
</file>